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78" y="-606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17375E"/>
                </a:solidFill>
                <a:latin typeface="Arial Narrow" panose="020B0606020202030204" pitchFamily="34" charset="0"/>
              </a:rPr>
              <a:t>«Памятка по 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960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Школа 94</cp:lastModifiedBy>
  <cp:revision>68</cp:revision>
  <cp:lastPrinted>2017-03-23T17:46:05Z</cp:lastPrinted>
  <dcterms:created xsi:type="dcterms:W3CDTF">2015-01-29T07:54:40Z</dcterms:created>
  <dcterms:modified xsi:type="dcterms:W3CDTF">2017-08-11T03:29:30Z</dcterms:modified>
</cp:coreProperties>
</file>